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F34C34-11BD-4D1E-AAE5-73191345BFA8}" type="datetimeFigureOut">
              <a:rPr lang="en-ZA" smtClean="0"/>
              <a:pPr/>
              <a:t>2011/08/15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A26CC1-E430-4C50-B4D4-D6D88485B16A}"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F34C34-11BD-4D1E-AAE5-73191345BFA8}" type="datetimeFigureOut">
              <a:rPr lang="en-ZA" smtClean="0"/>
              <a:pPr/>
              <a:t>2011/08/15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26CC1-E430-4C50-B4D4-D6D88485B16A}"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ZA" u="sng" dirty="0" smtClean="0"/>
              <a:t>General Opinions about sharks.</a:t>
            </a:r>
            <a:endParaRPr lang="en-ZA" u="sng" dirty="0"/>
          </a:p>
        </p:txBody>
      </p:sp>
      <p:sp>
        <p:nvSpPr>
          <p:cNvPr id="5" name="Content Placeholder 4"/>
          <p:cNvSpPr>
            <a:spLocks noGrp="1"/>
          </p:cNvSpPr>
          <p:nvPr>
            <p:ph idx="1"/>
          </p:nvPr>
        </p:nvSpPr>
        <p:spPr/>
        <p:txBody>
          <a:bodyPr/>
          <a:lstStyle/>
          <a:p>
            <a:pPr>
              <a:buNone/>
            </a:pPr>
            <a:r>
              <a:rPr lang="en-ZA" dirty="0" smtClean="0"/>
              <a:t>I asked four of my friends in class what they thought about sharks. Reagan said/thought he liked sharks. </a:t>
            </a:r>
            <a:r>
              <a:rPr lang="en-ZA" dirty="0" err="1" smtClean="0"/>
              <a:t>Rosemadene</a:t>
            </a:r>
            <a:r>
              <a:rPr lang="en-ZA" dirty="0" smtClean="0"/>
              <a:t> said she hated sharks because they attacked people. Miss Carrol said she thought sharks were very powerful. Mrs </a:t>
            </a:r>
            <a:r>
              <a:rPr lang="en-ZA" dirty="0" err="1" smtClean="0"/>
              <a:t>Vosloo</a:t>
            </a:r>
            <a:r>
              <a:rPr lang="en-ZA" dirty="0" smtClean="0"/>
              <a:t> said she liked eating shark meat.</a:t>
            </a:r>
            <a:endParaRPr lang="en-Z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a:xfrm>
            <a:off x="457200" y="1600200"/>
            <a:ext cx="2818656" cy="4525963"/>
          </a:xfrm>
        </p:spPr>
        <p:txBody>
          <a:bodyPr>
            <a:normAutofit fontScale="92500" lnSpcReduction="20000"/>
          </a:bodyPr>
          <a:lstStyle/>
          <a:p>
            <a:r>
              <a:rPr lang="en-ZA" dirty="0" smtClean="0"/>
              <a:t>Great white</a:t>
            </a:r>
            <a:br>
              <a:rPr lang="en-ZA" dirty="0" smtClean="0"/>
            </a:br>
            <a:r>
              <a:rPr lang="en-ZA" dirty="0" smtClean="0"/>
              <a:t>Mako</a:t>
            </a:r>
            <a:br>
              <a:rPr lang="en-ZA" dirty="0" smtClean="0"/>
            </a:br>
            <a:r>
              <a:rPr lang="en-ZA" dirty="0" smtClean="0"/>
              <a:t>Tiger</a:t>
            </a:r>
            <a:br>
              <a:rPr lang="en-ZA" dirty="0" smtClean="0"/>
            </a:br>
            <a:r>
              <a:rPr lang="en-ZA" dirty="0" smtClean="0"/>
              <a:t>Threshers</a:t>
            </a:r>
            <a:br>
              <a:rPr lang="en-ZA" dirty="0" smtClean="0"/>
            </a:br>
            <a:r>
              <a:rPr lang="en-ZA" dirty="0" smtClean="0"/>
              <a:t>Zambezi</a:t>
            </a:r>
            <a:br>
              <a:rPr lang="en-ZA" dirty="0" smtClean="0"/>
            </a:br>
            <a:r>
              <a:rPr lang="en-ZA" dirty="0" smtClean="0"/>
              <a:t>Java</a:t>
            </a:r>
            <a:br>
              <a:rPr lang="en-ZA" dirty="0" smtClean="0"/>
            </a:br>
            <a:r>
              <a:rPr lang="en-ZA" dirty="0" smtClean="0"/>
              <a:t>Dusky</a:t>
            </a:r>
            <a:br>
              <a:rPr lang="en-ZA" dirty="0" smtClean="0"/>
            </a:br>
            <a:r>
              <a:rPr lang="en-ZA" dirty="0" smtClean="0"/>
              <a:t>Sandbar</a:t>
            </a:r>
            <a:br>
              <a:rPr lang="en-ZA" dirty="0" smtClean="0"/>
            </a:br>
            <a:r>
              <a:rPr lang="en-ZA" dirty="0" err="1" smtClean="0"/>
              <a:t>Blacktip</a:t>
            </a:r>
            <a:r>
              <a:rPr lang="en-ZA" dirty="0" smtClean="0"/>
              <a:t/>
            </a:r>
            <a:br>
              <a:rPr lang="en-ZA" dirty="0" smtClean="0"/>
            </a:br>
            <a:r>
              <a:rPr lang="en-ZA" dirty="0" smtClean="0"/>
              <a:t/>
            </a:r>
            <a:br>
              <a:rPr lang="en-ZA" dirty="0" smtClean="0"/>
            </a:br>
            <a:endParaRPr lang="en-ZA" dirty="0"/>
          </a:p>
        </p:txBody>
      </p:sp>
      <p:sp>
        <p:nvSpPr>
          <p:cNvPr id="4" name="Rectangle 3"/>
          <p:cNvSpPr/>
          <p:nvPr/>
        </p:nvSpPr>
        <p:spPr>
          <a:xfrm>
            <a:off x="4283968" y="1772816"/>
            <a:ext cx="4572000" cy="4524315"/>
          </a:xfrm>
          <a:prstGeom prst="rect">
            <a:avLst/>
          </a:prstGeom>
        </p:spPr>
        <p:txBody>
          <a:bodyPr>
            <a:spAutoFit/>
          </a:bodyPr>
          <a:lstStyle/>
          <a:p>
            <a:r>
              <a:rPr lang="en-ZA" sz="2400" dirty="0" smtClean="0"/>
              <a:t>Spinner</a:t>
            </a:r>
            <a:br>
              <a:rPr lang="en-ZA" sz="2400" dirty="0" smtClean="0"/>
            </a:br>
            <a:r>
              <a:rPr lang="en-ZA" sz="2400" dirty="0" err="1" smtClean="0"/>
              <a:t>Blackspot</a:t>
            </a:r>
            <a:r>
              <a:rPr lang="en-ZA" sz="2400" dirty="0" smtClean="0"/>
              <a:t/>
            </a:r>
            <a:br>
              <a:rPr lang="en-ZA" sz="2400" dirty="0" smtClean="0"/>
            </a:br>
            <a:r>
              <a:rPr lang="en-ZA" sz="2400" dirty="0" smtClean="0"/>
              <a:t>Copper</a:t>
            </a:r>
            <a:br>
              <a:rPr lang="en-ZA" sz="2400" dirty="0" smtClean="0"/>
            </a:br>
            <a:r>
              <a:rPr lang="en-ZA" sz="2400" dirty="0" err="1" smtClean="0"/>
              <a:t>Sicklefin</a:t>
            </a:r>
            <a:r>
              <a:rPr lang="en-ZA" sz="2400" dirty="0" smtClean="0"/>
              <a:t> lemon</a:t>
            </a:r>
            <a:br>
              <a:rPr lang="en-ZA" sz="2400" dirty="0" smtClean="0"/>
            </a:br>
            <a:r>
              <a:rPr lang="en-ZA" sz="2400" dirty="0" err="1" smtClean="0"/>
              <a:t>Raggedtooth</a:t>
            </a:r>
            <a:r>
              <a:rPr lang="en-ZA" sz="2400" dirty="0" smtClean="0"/>
              <a:t/>
            </a:r>
            <a:br>
              <a:rPr lang="en-ZA" sz="2400" dirty="0" smtClean="0"/>
            </a:br>
            <a:r>
              <a:rPr lang="en-ZA" sz="2400" dirty="0" err="1" smtClean="0"/>
              <a:t>Houndsharks</a:t>
            </a:r>
            <a:r>
              <a:rPr lang="en-ZA" sz="2400" dirty="0" smtClean="0"/>
              <a:t/>
            </a:r>
            <a:br>
              <a:rPr lang="en-ZA" sz="2400" dirty="0" smtClean="0"/>
            </a:br>
            <a:r>
              <a:rPr lang="en-ZA" sz="2400" dirty="0" smtClean="0"/>
              <a:t>Milk shark</a:t>
            </a:r>
            <a:br>
              <a:rPr lang="en-ZA" sz="2400" dirty="0" smtClean="0"/>
            </a:br>
            <a:r>
              <a:rPr lang="en-ZA" sz="2400" dirty="0" smtClean="0"/>
              <a:t>Great hammerhead</a:t>
            </a:r>
            <a:br>
              <a:rPr lang="en-ZA" sz="2400" dirty="0" smtClean="0"/>
            </a:br>
            <a:r>
              <a:rPr lang="en-ZA" sz="2400" dirty="0" smtClean="0"/>
              <a:t>Scalloped hammerhead</a:t>
            </a:r>
            <a:br>
              <a:rPr lang="en-ZA" sz="2400" dirty="0" smtClean="0"/>
            </a:br>
            <a:r>
              <a:rPr lang="en-ZA" sz="2400" dirty="0" smtClean="0"/>
              <a:t>Smooth hammerhead</a:t>
            </a:r>
            <a:br>
              <a:rPr lang="en-ZA" sz="2400" dirty="0" smtClean="0"/>
            </a:br>
            <a:r>
              <a:rPr lang="en-ZA" sz="2400" dirty="0" smtClean="0"/>
              <a:t>African angel</a:t>
            </a:r>
            <a:br>
              <a:rPr lang="en-ZA" sz="2400" dirty="0" smtClean="0"/>
            </a:br>
            <a:r>
              <a:rPr lang="en-ZA" sz="2400" dirty="0" smtClean="0"/>
              <a:t>Whale shark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What sharks fear.</a:t>
            </a:r>
            <a:endParaRPr lang="en-ZA" dirty="0"/>
          </a:p>
        </p:txBody>
      </p:sp>
      <p:sp>
        <p:nvSpPr>
          <p:cNvPr id="3" name="Content Placeholder 2"/>
          <p:cNvSpPr>
            <a:spLocks noGrp="1"/>
          </p:cNvSpPr>
          <p:nvPr>
            <p:ph idx="1"/>
          </p:nvPr>
        </p:nvSpPr>
        <p:spPr/>
        <p:txBody>
          <a:bodyPr/>
          <a:lstStyle/>
          <a:p>
            <a:pPr>
              <a:buNone/>
            </a:pPr>
            <a:r>
              <a:rPr lang="en-ZA" dirty="0" smtClean="0"/>
              <a:t>Sharks have few enemies in the sea. They should fear the tentacles of jelly fish. The tentacles could stun them. Dolphins are also enemies of the shark and usually chase sharks away by bumping them with their noses. Man is sharks greatest enemy. Sharks are caught by fishing industries and fishermen. The shark fin is used for soup and </a:t>
            </a:r>
            <a:r>
              <a:rPr lang="en-ZA" smtClean="0"/>
              <a:t>medicine in the East.</a:t>
            </a:r>
            <a:endParaRPr lang="en-Z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131</Words>
  <Application>Microsoft Office PowerPoint</Application>
  <PresentationFormat>On-screen Show (4:3)</PresentationFormat>
  <Paragraphs>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General Opinions about sharks.</vt:lpstr>
      <vt:lpstr>Slide 2</vt:lpstr>
      <vt:lpstr>What sharks fear.</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Opinions about sharks.</dc:title>
  <dc:creator>Carol</dc:creator>
  <cp:lastModifiedBy>Carol</cp:lastModifiedBy>
  <cp:revision>3</cp:revision>
  <dcterms:created xsi:type="dcterms:W3CDTF">2011-08-05T09:47:54Z</dcterms:created>
  <dcterms:modified xsi:type="dcterms:W3CDTF">2011-08-15T11:43:15Z</dcterms:modified>
</cp:coreProperties>
</file>